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336" r:id="rId3"/>
    <p:sldId id="257" r:id="rId4"/>
    <p:sldId id="258" r:id="rId5"/>
    <p:sldId id="318" r:id="rId6"/>
    <p:sldId id="259" r:id="rId7"/>
    <p:sldId id="338" r:id="rId8"/>
    <p:sldId id="260" r:id="rId9"/>
    <p:sldId id="261" r:id="rId10"/>
    <p:sldId id="262" r:id="rId11"/>
    <p:sldId id="263" r:id="rId12"/>
    <p:sldId id="321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322" r:id="rId21"/>
    <p:sldId id="271" r:id="rId22"/>
    <p:sldId id="272" r:id="rId23"/>
    <p:sldId id="320" r:id="rId24"/>
    <p:sldId id="273" r:id="rId25"/>
    <p:sldId id="274" r:id="rId26"/>
    <p:sldId id="275" r:id="rId27"/>
    <p:sldId id="324" r:id="rId28"/>
    <p:sldId id="315" r:id="rId29"/>
    <p:sldId id="323" r:id="rId30"/>
    <p:sldId id="314" r:id="rId31"/>
    <p:sldId id="339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335" r:id="rId40"/>
    <p:sldId id="325" r:id="rId41"/>
    <p:sldId id="326" r:id="rId42"/>
    <p:sldId id="327" r:id="rId43"/>
    <p:sldId id="328" r:id="rId44"/>
    <p:sldId id="329" r:id="rId45"/>
    <p:sldId id="284" r:id="rId46"/>
    <p:sldId id="285" r:id="rId47"/>
    <p:sldId id="286" r:id="rId48"/>
    <p:sldId id="317" r:id="rId49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71" autoAdjust="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2880"/>
          </a:xfrm>
          <a:prstGeom prst="rect">
            <a:avLst/>
          </a:prstGeom>
        </p:spPr>
        <p:txBody>
          <a:bodyPr vert="horz" lIns="87005" tIns="43503" rIns="87005" bIns="4350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0"/>
            <a:ext cx="2972098" cy="462880"/>
          </a:xfrm>
          <a:prstGeom prst="rect">
            <a:avLst/>
          </a:prstGeom>
        </p:spPr>
        <p:txBody>
          <a:bodyPr vert="horz" lIns="87005" tIns="43503" rIns="87005" bIns="43503" rtlCol="0"/>
          <a:lstStyle>
            <a:lvl1pPr algn="r">
              <a:defRPr sz="1100"/>
            </a:lvl1pPr>
          </a:lstStyle>
          <a:p>
            <a:fld id="{17F68478-4D7F-4881-A0F0-9BB2C00E5884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6371"/>
            <a:ext cx="2972098" cy="462879"/>
          </a:xfrm>
          <a:prstGeom prst="rect">
            <a:avLst/>
          </a:prstGeom>
        </p:spPr>
        <p:txBody>
          <a:bodyPr vert="horz" lIns="87005" tIns="43503" rIns="87005" bIns="4350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776371"/>
            <a:ext cx="2972098" cy="462879"/>
          </a:xfrm>
          <a:prstGeom prst="rect">
            <a:avLst/>
          </a:prstGeom>
        </p:spPr>
        <p:txBody>
          <a:bodyPr vert="horz" lIns="87005" tIns="43503" rIns="87005" bIns="43503" rtlCol="0" anchor="b"/>
          <a:lstStyle>
            <a:lvl1pPr algn="r">
              <a:defRPr sz="1100"/>
            </a:lvl1pPr>
          </a:lstStyle>
          <a:p>
            <a:fld id="{E6E30FC3-AC05-4400-9D81-079655DE8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973" tIns="45987" rIns="91973" bIns="459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973" tIns="45987" rIns="91973" bIns="45987" rtlCol="0"/>
          <a:lstStyle>
            <a:lvl1pPr algn="r">
              <a:defRPr sz="1200"/>
            </a:lvl1pPr>
          </a:lstStyle>
          <a:p>
            <a:fld id="{3B5D685C-55FE-43CF-B40E-00908A37EB09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3" tIns="45987" rIns="91973" bIns="459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973" tIns="45987" rIns="91973" bIns="459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973" tIns="45987" rIns="91973" bIns="459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973" tIns="45987" rIns="91973" bIns="45987" rtlCol="0" anchor="b"/>
          <a:lstStyle>
            <a:lvl1pPr algn="r">
              <a:defRPr sz="1200"/>
            </a:lvl1pPr>
          </a:lstStyle>
          <a:p>
            <a:fld id="{D7F0F448-ADB3-4B28-BCF6-A7BA1D9F3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Speeds : </a:t>
            </a:r>
          </a:p>
          <a:p>
            <a:r>
              <a:rPr lang="hu-HU" dirty="0"/>
              <a:t>130, 110, 90, 50</a:t>
            </a:r>
          </a:p>
          <a:p>
            <a:r>
              <a:rPr lang="hu-HU" dirty="0"/>
              <a:t>Towing : 40</a:t>
            </a:r>
          </a:p>
          <a:p>
            <a:r>
              <a:rPr lang="hu-HU" dirty="0"/>
              <a:t>Train: 30 or 40 /5</a:t>
            </a:r>
          </a:p>
          <a:p>
            <a:r>
              <a:rPr lang="hu-HU" dirty="0"/>
              <a:t>Minumum on motor-road and Highway is 60 , never leave it . Lights</a:t>
            </a:r>
            <a:r>
              <a:rPr lang="hu-HU" baseline="0" dirty="0"/>
              <a:t> 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0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Stopping</a:t>
            </a:r>
            <a:r>
              <a:rPr lang="hu-HU" baseline="0" dirty="0"/>
              <a:t> (5 min, in car , loading continuesly)</a:t>
            </a:r>
          </a:p>
          <a:p>
            <a:r>
              <a:rPr lang="hu-HU" baseline="0" dirty="0"/>
              <a:t>Parking :  5 m after zibra, coreners, 15 before, 3 from other side car or line).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0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20 KM, park only if there is rasif. Otherwise nowhere (unless</a:t>
            </a:r>
            <a:r>
              <a:rPr lang="hu-HU" baseline="0" dirty="0"/>
              <a:t> there is a sign).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4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If use serien.</a:t>
            </a:r>
            <a:r>
              <a:rPr lang="hu-HU" baseline="0" dirty="0"/>
              <a:t> , don not overtake.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49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0F448-ADB3-4B28-BCF6-A7BA1D9F3F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9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18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538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1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2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4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3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5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1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0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34ACC-2CBD-4C24-881C-EE6F0C9484A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8FED73-7BDA-4898-865F-2D82F5893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gyptiancommunity.h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maps/@47.4890879,19.0705022,3a,75y,190.92h,70.76t/data=!3m7!1e1!3m5!1sbken0kIL0tTUr0rZsrVVEg!2e0!6s/geo3.ggpht.com/cbk?panoid=bken0kIL0tTUr0rZsrVVEg&amp;output=thumbnail&amp;cb_client=maps_sv.tactile.gps&amp;thumb=2&amp;w=203&amp;h=100&amp;yaw=89.45498&amp;pitch=0&amp;thumbfov=100!7i13312!8i6656?hl=en" TargetMode="External"/><Relationship Id="rId2" Type="http://schemas.openxmlformats.org/officeDocument/2006/relationships/hyperlink" Target="https://www.google.hu/maps/@47.4929908,19.0698064,3a,75y,252.62h,72.9t/data=!3m6!1e1!3m4!1sp6hO8MYvcYbjas1g9tCIBA!2e0!7i13312!8i6656?hl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hu/maps/@47.493931,19.0733456,3a,75y,170.68h,77.37t/data=!3m6!1e1!3m4!1sHnEjotywyxZkR4UND_qYiA!2e0!7i13312!8i6656?hl=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hu/maps/@47.4791014,19.0676282,3a,75y,128.33h,75.11t/data=!3m6!1e1!3m4!1se2k9sguIk7UzuZ5hQy7YuA!2e0!7i13312!8i6656?hl=e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AnFS3D7rN8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hu/maps/@47.4591524,18.9745839,3a,75y,141.67h,84.35t/data=!3m6!1e1!3m4!1sY8WIsMMr6cLXuynKQ1vqbg!2e0!7i13312!8i6656?hl=e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994843"/>
            <a:ext cx="7766936" cy="1646302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FF0000"/>
                </a:solidFill>
              </a:rPr>
              <a:t>Highway code „Kresz” in Hungary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044" y="5358772"/>
            <a:ext cx="7766936" cy="1096899"/>
          </a:xfrm>
        </p:spPr>
        <p:txBody>
          <a:bodyPr/>
          <a:lstStyle/>
          <a:p>
            <a:r>
              <a:rPr lang="hu-HU" dirty="0"/>
              <a:t>Amr El-kordi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44" y="318848"/>
            <a:ext cx="7766936" cy="2568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9" y="5506226"/>
            <a:ext cx="1225236" cy="12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2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المرور(مانعات مركبات معينة)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3" y="2159092"/>
            <a:ext cx="8731469" cy="129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96" y="3684216"/>
            <a:ext cx="4157421" cy="1256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5260632"/>
            <a:ext cx="8596668" cy="13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المرور(مانعات التوقف والركن)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68" y="2558223"/>
            <a:ext cx="8134832" cy="1932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584" y="4480668"/>
            <a:ext cx="4408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التوقف يكون لمدة خمس دقائق فقط بدون ترك السياره ويمكن ان يطول عن خمس دقائء شريطة وجود عملية تحميل او افراغ للسياره. </a:t>
            </a:r>
          </a:p>
          <a:p>
            <a:pPr algn="r"/>
            <a:r>
              <a:rPr lang="ar-EG" dirty="0"/>
              <a:t>عدا ذلك يعتبر ركن .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3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461A-8EE3-4225-AF25-9D0ECC0B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14" y="254000"/>
            <a:ext cx="8596668" cy="904240"/>
          </a:xfrm>
        </p:spPr>
        <p:txBody>
          <a:bodyPr>
            <a:noAutofit/>
          </a:bodyPr>
          <a:lstStyle/>
          <a:p>
            <a:pPr algn="ctr"/>
            <a:r>
              <a:rPr lang="ar-AE" sz="2400" dirty="0"/>
              <a:t>لو حضرتك ظابط مرور والسياره الحمراء متوقفه لاكثر من خمس دقائق فهل تخالفها ام لا ؟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F8C94-3F67-41CD-8C83-D786649A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7" y="1356677"/>
            <a:ext cx="10241280" cy="5169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94991-CCA7-4711-85A0-A39EEF7B2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7" y="1356677"/>
            <a:ext cx="2365513" cy="11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2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المرور(محميات)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9" y="2084287"/>
            <a:ext cx="85820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4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المرور(مخاطروتحذيرات)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34" y="1417228"/>
            <a:ext cx="9348668" cy="1267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4" y="3012360"/>
            <a:ext cx="9691630" cy="126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7" y="4490228"/>
            <a:ext cx="9326845" cy="14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7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المرور(مخاطروتحذيرات)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2897"/>
            <a:ext cx="9934212" cy="1289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07" y="4324790"/>
            <a:ext cx="8495850" cy="1205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61" y="5577371"/>
            <a:ext cx="6442457" cy="112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3457" y="381925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dirty="0"/>
              <a:t>تقاطع متساوي الاضلاع, قاعدة اليد اليمنى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2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المرور(مخاطروتحذيرات)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00" y="2146587"/>
            <a:ext cx="8539702" cy="1787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2229" y="2394236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30/40 km/h</a:t>
            </a:r>
          </a:p>
          <a:p>
            <a:r>
              <a:rPr lang="hu-HU" dirty="0"/>
              <a:t>Min 5km/h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0C5F6-D7C9-4A78-A84D-1E503F1FF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5669562"/>
            <a:ext cx="2077278" cy="1014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B82431-22B7-4100-959B-807E57BEC458}"/>
              </a:ext>
            </a:extLst>
          </p:cNvPr>
          <p:cNvSpPr/>
          <p:nvPr/>
        </p:nvSpPr>
        <p:spPr>
          <a:xfrm>
            <a:off x="3316600" y="5992044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الشَرطة</a:t>
            </a:r>
            <a:r>
              <a:rPr lang="en-US" sz="2800" dirty="0"/>
              <a:t> </a:t>
            </a:r>
            <a:r>
              <a:rPr lang="en-US" sz="2800" dirty="0" err="1"/>
              <a:t>بكام</a:t>
            </a:r>
            <a:r>
              <a:rPr lang="en-US" sz="2800" dirty="0"/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80087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802" y="1277407"/>
            <a:ext cx="6212341" cy="242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21" y="3830411"/>
            <a:ext cx="5604102" cy="2832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FC04B-24BE-4723-AF51-C4D52FE7E99E}"/>
              </a:ext>
            </a:extLst>
          </p:cNvPr>
          <p:cNvSpPr/>
          <p:nvPr/>
        </p:nvSpPr>
        <p:spPr>
          <a:xfrm rot="19273355">
            <a:off x="1324863" y="4186886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اترك</a:t>
            </a:r>
            <a:r>
              <a:rPr lang="en-US" dirty="0"/>
              <a:t> </a:t>
            </a:r>
            <a:r>
              <a:rPr lang="en-US" dirty="0" err="1"/>
              <a:t>متر</a:t>
            </a:r>
            <a:r>
              <a:rPr lang="en-US" dirty="0"/>
              <a:t> </a:t>
            </a:r>
            <a:r>
              <a:rPr lang="en-US" dirty="0" err="1"/>
              <a:t>ونصف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25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68" y="1930400"/>
            <a:ext cx="8827634" cy="20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2794"/>
            <a:ext cx="8596668" cy="718457"/>
          </a:xfrm>
        </p:spPr>
        <p:txBody>
          <a:bodyPr/>
          <a:lstStyle/>
          <a:p>
            <a:pPr algn="r"/>
            <a:r>
              <a:rPr lang="ar-EG" dirty="0"/>
              <a:t>إشارات المرور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5" y="834700"/>
            <a:ext cx="9003167" cy="4550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81" y="5309721"/>
            <a:ext cx="2475819" cy="128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946" y="5282292"/>
            <a:ext cx="2785771" cy="15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0E8D-34B9-42D9-A2E0-295D3F28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الأهداف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AE9B-6341-40B1-81AF-8D8A4EAE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AE" dirty="0"/>
              <a:t> </a:t>
            </a:r>
          </a:p>
          <a:p>
            <a:pPr marL="0" indent="0" algn="r">
              <a:buNone/>
            </a:pPr>
            <a:r>
              <a:rPr lang="ar-AE" dirty="0"/>
              <a:t>تسهيل الدراسة وليس ضمان عبور الإمتحان بدون إستعداد</a:t>
            </a:r>
          </a:p>
          <a:p>
            <a:pPr marL="0" indent="0" algn="r">
              <a:buNone/>
            </a:pPr>
            <a:r>
              <a:rPr lang="ar-AE" dirty="0"/>
              <a:t>تسهيل القيادة بالرخصة العربية أو الدولية لحين الحصول على المجرية</a:t>
            </a:r>
          </a:p>
          <a:p>
            <a:pPr marL="0" indent="0" algn="r">
              <a:buNone/>
            </a:pPr>
            <a:r>
              <a:rPr lang="ar-AE" dirty="0"/>
              <a:t>المواد كلها على صفحة الجالية :</a:t>
            </a:r>
            <a:endParaRPr lang="en-US" dirty="0"/>
          </a:p>
          <a:p>
            <a:pPr marL="0" indent="0" algn="r">
              <a:buNone/>
            </a:pPr>
            <a:r>
              <a:rPr lang="en-US" dirty="0">
                <a:hlinkClick r:id="rId2"/>
              </a:rPr>
              <a:t>Http://EgyptianCommunity.hu</a:t>
            </a: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F212-68F1-4091-883E-5438AB53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drive</a:t>
            </a:r>
          </a:p>
        </p:txBody>
      </p:sp>
    </p:spTree>
    <p:extLst>
      <p:ext uri="{BB962C8B-B14F-4D97-AF65-F5344CB8AC3E}">
        <p14:creationId xmlns:p14="http://schemas.microsoft.com/office/powerpoint/2010/main" val="3775914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4" y="1270000"/>
            <a:ext cx="8673247" cy="53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7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5" y="1930400"/>
            <a:ext cx="9078686" cy="15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98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CAB02-D624-4BF5-B384-494929EA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6BAB9-F18C-4F51-8E34-9DC7830C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29554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Link1</a:t>
            </a:r>
            <a:r>
              <a:rPr lang="en-US" dirty="0"/>
              <a:t> (go left, left, forward, </a:t>
            </a:r>
          </a:p>
          <a:p>
            <a:r>
              <a:rPr lang="en-US" dirty="0">
                <a:hlinkClick r:id="rId3"/>
              </a:rPr>
              <a:t>Link2</a:t>
            </a:r>
            <a:r>
              <a:rPr lang="en-US" dirty="0"/>
              <a:t> (go </a:t>
            </a:r>
            <a:r>
              <a:rPr lang="en-US" dirty="0" err="1"/>
              <a:t>alwas</a:t>
            </a:r>
            <a:r>
              <a:rPr lang="en-US" dirty="0"/>
              <a:t> forward till end then left then </a:t>
            </a:r>
            <a:r>
              <a:rPr lang="en-US" dirty="0" err="1"/>
              <a:t>forwardáp</a:t>
            </a:r>
            <a:r>
              <a:rPr lang="en-US" dirty="0"/>
              <a:t>)</a:t>
            </a:r>
          </a:p>
          <a:p>
            <a:r>
              <a:rPr lang="en-US" dirty="0">
                <a:hlinkClick r:id="rId4"/>
              </a:rPr>
              <a:t>Link3</a:t>
            </a:r>
            <a:r>
              <a:rPr lang="en-US" dirty="0"/>
              <a:t> (go forward till big cross).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91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84" y="1455058"/>
            <a:ext cx="7572375" cy="2447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15" y="4534353"/>
            <a:ext cx="6830106" cy="2181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914" y="192674"/>
            <a:ext cx="1099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600" dirty="0"/>
              <a:t>ممكن تغير من حاره لاخرى للتجاوز مثلا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061268" y="3624944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/>
              <a:t>لاتقطع ابدا الخط المتصل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790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79" y="1414462"/>
            <a:ext cx="7781925" cy="5248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3532" y="3788737"/>
            <a:ext cx="1915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200" dirty="0"/>
              <a:t>لو في الاشاره مثلا لايجود مكان لعبور المنطقة الصفراء قف خلفها حتى لو اشارتك خضراء . لا تقف ابدا فوق المنطقة الصفراء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360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ضوئية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4" y="1930400"/>
            <a:ext cx="9225586" cy="1719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D2C983-9D37-4F26-99D2-9B6F2EE4DD11}"/>
              </a:ext>
            </a:extLst>
          </p:cNvPr>
          <p:cNvSpPr/>
          <p:nvPr/>
        </p:nvSpPr>
        <p:spPr>
          <a:xfrm>
            <a:off x="5463208" y="3493336"/>
            <a:ext cx="30943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ar-AE" dirty="0"/>
          </a:p>
          <a:p>
            <a:pPr algn="r"/>
            <a:endParaRPr lang="ar-AE" dirty="0"/>
          </a:p>
          <a:p>
            <a:pPr algn="r"/>
            <a:r>
              <a:rPr lang="ar-AE" dirty="0"/>
              <a:t>أحمر   قف </a:t>
            </a:r>
          </a:p>
          <a:p>
            <a:pPr algn="r"/>
            <a:r>
              <a:rPr lang="ar-AE" dirty="0"/>
              <a:t>اخضر   سر مالم يكن هناك مانع اخر</a:t>
            </a:r>
          </a:p>
          <a:p>
            <a:pPr algn="r"/>
            <a:r>
              <a:rPr lang="ar-AE" dirty="0"/>
              <a:t>اصفر   </a:t>
            </a:r>
            <a:r>
              <a:rPr lang="ar-AE" strike="sngStrike" dirty="0"/>
              <a:t>سر اسرع </a:t>
            </a:r>
            <a:r>
              <a:rPr lang="ar-AE" dirty="0"/>
              <a:t>!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4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E387-66CF-4286-9ABA-08E80C4F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26BD-14C3-49DD-A37E-4D54B05F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https://www.google.hu/maps/@47.4791014,19.0676282,3a,75y,128.33h,75.11t/data=!3m6!1e1!3m4!1se2k9sguIk7UzuZ5hQy7YuA!2e0!7i13312!8i6656?hl=en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4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09600"/>
            <a:ext cx="83534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39BE-E199-48BC-9068-CE4F586A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drive</a:t>
            </a:r>
          </a:p>
        </p:txBody>
      </p:sp>
    </p:spTree>
    <p:extLst>
      <p:ext uri="{BB962C8B-B14F-4D97-AF65-F5344CB8AC3E}">
        <p14:creationId xmlns:p14="http://schemas.microsoft.com/office/powerpoint/2010/main" val="163874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المرور(أنواع الطرق)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504" y="1556227"/>
            <a:ext cx="8596312" cy="2636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40" y="4533418"/>
            <a:ext cx="4219575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8957" y="4477368"/>
            <a:ext cx="4205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هاي واي : ممنوع الوقوف إلا في حال عطل, إضاءه إجباريه ولو نهارا, تحتاج رسوم تدفع , السرعه ١٣٠ , التجاوز من اليسار فقط , استخدام الحاره اليسرى في حال التجاوز فقط . </a:t>
            </a:r>
          </a:p>
          <a:p>
            <a:pPr algn="r"/>
            <a:r>
              <a:rPr lang="ar-EG" dirty="0"/>
              <a:t>موتورواي : نفس القوانين اعلاه لكن بدون رسوم والسرعه ١١٠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76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8007"/>
          </a:xfrm>
        </p:spPr>
        <p:txBody>
          <a:bodyPr>
            <a:normAutofit fontScale="90000"/>
          </a:bodyPr>
          <a:lstStyle/>
          <a:p>
            <a:pPr algn="r"/>
            <a:r>
              <a:rPr lang="ar-EG" dirty="0"/>
              <a:t>إشارات عسكري المرور </a:t>
            </a:r>
            <a:br>
              <a:rPr lang="ar-EG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" y="1537607"/>
            <a:ext cx="3876675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184" y="1537607"/>
            <a:ext cx="3914775" cy="519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" y="4176032"/>
            <a:ext cx="3886200" cy="25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4606" y="1537607"/>
            <a:ext cx="1048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dirty="0"/>
              <a:t>الجدع ده ماله ? إنت عايز ايه ياد 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7832B-9A38-4E1D-A6F3-5DBF94B5D37D}"/>
              </a:ext>
            </a:extLst>
          </p:cNvPr>
          <p:cNvSpPr txBox="1"/>
          <p:nvPr/>
        </p:nvSpPr>
        <p:spPr>
          <a:xfrm>
            <a:off x="8544606" y="3149600"/>
            <a:ext cx="114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One tow three , do you see me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4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542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877" y="253543"/>
            <a:ext cx="8596668" cy="1220109"/>
          </a:xfrm>
        </p:spPr>
        <p:txBody>
          <a:bodyPr/>
          <a:lstStyle/>
          <a:p>
            <a:pPr algn="r"/>
            <a:r>
              <a:rPr lang="ar-EG" dirty="0"/>
              <a:t>الاولويات</a:t>
            </a:r>
            <a:r>
              <a:rPr lang="hu-HU" dirty="0"/>
              <a:t> </a:t>
            </a:r>
            <a:br>
              <a:rPr lang="hu-HU" dirty="0"/>
            </a:br>
            <a:r>
              <a:rPr lang="ar-EG" dirty="0"/>
              <a:t>(مين اللي مش عايز يكمل على طول?)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06" y="1453242"/>
            <a:ext cx="2771775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91" y="1473652"/>
            <a:ext cx="2838450" cy="2390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117" y="1854651"/>
            <a:ext cx="3409950" cy="162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1" y="4044043"/>
            <a:ext cx="7610475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9200" y="1547743"/>
            <a:ext cx="3101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الرئيسي اولا </a:t>
            </a:r>
          </a:p>
          <a:p>
            <a:pPr algn="r"/>
            <a:endParaRPr lang="hu-HU" dirty="0"/>
          </a:p>
          <a:p>
            <a:pPr algn="r"/>
            <a:r>
              <a:rPr lang="ar-EG" dirty="0"/>
              <a:t>على طول اولا </a:t>
            </a:r>
          </a:p>
          <a:p>
            <a:pPr algn="r"/>
            <a:r>
              <a:rPr lang="ar-EG" dirty="0"/>
              <a:t>الى اليمين تاليا </a:t>
            </a:r>
          </a:p>
          <a:p>
            <a:pPr algn="r"/>
            <a:r>
              <a:rPr lang="ar-EG" dirty="0"/>
              <a:t>إلى اليسار اخيرا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29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609600"/>
            <a:ext cx="3025602" cy="1320800"/>
          </a:xfrm>
        </p:spPr>
        <p:txBody>
          <a:bodyPr/>
          <a:lstStyle/>
          <a:p>
            <a:pPr algn="r"/>
            <a:r>
              <a:rPr lang="ar-EG" dirty="0"/>
              <a:t>الاولويات</a:t>
            </a:r>
            <a:br>
              <a:rPr lang="hu-HU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06" y="1533525"/>
            <a:ext cx="2609850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184" y="1481137"/>
            <a:ext cx="2752725" cy="2371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2066834"/>
            <a:ext cx="3101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الرئيسي اولا ثم الفرعي . </a:t>
            </a:r>
          </a:p>
          <a:p>
            <a:pPr algn="r"/>
            <a:endParaRPr lang="en-US" dirty="0"/>
          </a:p>
          <a:p>
            <a:pPr algn="r"/>
            <a:r>
              <a:rPr lang="ar-EG" dirty="0"/>
              <a:t>من على يمينك اولا ثم انت (إلا الترام فهو لايعرف يمينه من يساره). </a:t>
            </a:r>
            <a:endParaRPr lang="en-US" dirty="0"/>
          </a:p>
          <a:p>
            <a:pPr algn="r"/>
            <a:endParaRPr lang="en-US" dirty="0"/>
          </a:p>
          <a:p>
            <a:pPr algn="r"/>
            <a:r>
              <a:rPr lang="ar-AE" dirty="0"/>
              <a:t>على طول واليمين اولا ثم إلى </a:t>
            </a:r>
            <a:endParaRPr lang="en-US" dirty="0"/>
          </a:p>
          <a:p>
            <a:pPr algn="r"/>
            <a:r>
              <a:rPr lang="ar-AE" dirty="0"/>
              <a:t>اليسار اخيرا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184" y="4051526"/>
            <a:ext cx="2743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9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الأولويات (قاعدة اليد اليمنى)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08" y="2103210"/>
            <a:ext cx="2771775" cy="2390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46" y="2082800"/>
            <a:ext cx="2762250" cy="237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626" y="2257425"/>
            <a:ext cx="1304925" cy="112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21" y="4628696"/>
            <a:ext cx="28479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158" y="4666796"/>
            <a:ext cx="2790825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045" y="4628696"/>
            <a:ext cx="28098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4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الأولويات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06" y="1638299"/>
            <a:ext cx="28194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333" y="1638299"/>
            <a:ext cx="276225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06" y="4198484"/>
            <a:ext cx="3400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03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الأولويات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8" y="2243137"/>
            <a:ext cx="2771775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05" y="2243137"/>
            <a:ext cx="2752725" cy="237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832" y="2271711"/>
            <a:ext cx="2686050" cy="229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55" y="4799920"/>
            <a:ext cx="3143250" cy="189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402" y="4799920"/>
            <a:ext cx="3876621" cy="1895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2023" y="5008993"/>
            <a:ext cx="1654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سائق المترو يستعمل كلتا يديه ولايعرف اليمنى من اليسرى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24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0486"/>
          </a:xfrm>
        </p:spPr>
        <p:txBody>
          <a:bodyPr>
            <a:normAutofit fontScale="90000"/>
          </a:bodyPr>
          <a:lstStyle/>
          <a:p>
            <a:pPr algn="r"/>
            <a:r>
              <a:rPr lang="ar-EG" dirty="0"/>
              <a:t>اولويات المشاة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813660">
            <a:off x="7797482" y="1743641"/>
            <a:ext cx="1654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400" dirty="0"/>
              <a:t>حاول قتل اقل عدد ممكن من الناس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23" y="1526722"/>
            <a:ext cx="7477125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3" y="4299858"/>
            <a:ext cx="291465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887" y="4501241"/>
            <a:ext cx="2165361" cy="20170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1630" y="4794147"/>
            <a:ext cx="205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600" dirty="0"/>
              <a:t>الاولوية للمرور للمشاه بدون زيبرا, الوقوف فقط لو في رصيف على ان تكون المسافة المتاحه بعد ركن السياره اكثر من ثلاث امتار . السرعه </a:t>
            </a:r>
            <a:r>
              <a:rPr lang="en-US" sz="1600" dirty="0"/>
              <a:t> </a:t>
            </a:r>
          </a:p>
          <a:p>
            <a:pPr algn="r"/>
            <a:r>
              <a:rPr lang="en-US" sz="1600" dirty="0">
                <a:solidFill>
                  <a:srgbClr val="FF0000"/>
                </a:solidFill>
              </a:rPr>
              <a:t>(15)20</a:t>
            </a:r>
          </a:p>
        </p:txBody>
      </p:sp>
    </p:spTree>
    <p:extLst>
      <p:ext uri="{BB962C8B-B14F-4D97-AF65-F5344CB8AC3E}">
        <p14:creationId xmlns:p14="http://schemas.microsoft.com/office/powerpoint/2010/main" val="3552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المرور(للعلم فقط)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770969"/>
            <a:ext cx="3045580" cy="1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3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2EA6-40D5-4A90-B9B6-C6820062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99" y="102705"/>
            <a:ext cx="8596668" cy="732183"/>
          </a:xfrm>
        </p:spPr>
        <p:txBody>
          <a:bodyPr/>
          <a:lstStyle/>
          <a:p>
            <a:r>
              <a:rPr lang="en-US" dirty="0"/>
              <a:t>Priorities till forever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AE4A0-4EF6-4914-9DF0-8B2C1763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0" y="633799"/>
            <a:ext cx="7386430" cy="6159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D2689-7E97-41FC-B95B-01602C30193D}"/>
              </a:ext>
            </a:extLst>
          </p:cNvPr>
          <p:cNvSpPr txBox="1"/>
          <p:nvPr/>
        </p:nvSpPr>
        <p:spPr>
          <a:xfrm>
            <a:off x="7955280" y="1452880"/>
            <a:ext cx="165942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A, Me</a:t>
            </a:r>
          </a:p>
          <a:p>
            <a:pPr marL="342900" indent="-342900">
              <a:buAutoNum type="arabicPeriod"/>
            </a:pPr>
            <a:r>
              <a:rPr lang="en-US" sz="2800" dirty="0"/>
              <a:t>A, Me</a:t>
            </a:r>
          </a:p>
          <a:p>
            <a:pPr marL="342900" indent="-342900">
              <a:buAutoNum type="arabicPeriod"/>
            </a:pPr>
            <a:r>
              <a:rPr lang="en-US" sz="2800" dirty="0"/>
              <a:t>Me, A</a:t>
            </a:r>
          </a:p>
          <a:p>
            <a:pPr marL="342900" indent="-342900">
              <a:buAutoNum type="arabicPeriod"/>
            </a:pPr>
            <a:r>
              <a:rPr lang="en-US" sz="2800" dirty="0" err="1"/>
              <a:t>A,Me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A,B,Me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B,Me,A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A,B.Me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B,Me,A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1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المرور(أولويات المرور)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160589"/>
            <a:ext cx="3697896" cy="1853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49" y="2160589"/>
            <a:ext cx="4254239" cy="2268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05" y="4429078"/>
            <a:ext cx="1468102" cy="141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412" y="4429078"/>
            <a:ext cx="3847076" cy="1550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ADF9F-08F2-484A-A210-87D486FF3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002" y="5398864"/>
            <a:ext cx="15240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1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9868-E656-4F39-89FA-D3057E6D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58928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Awlawiat</a:t>
            </a:r>
            <a:r>
              <a:rPr lang="en-US" dirty="0"/>
              <a:t> 7atta </a:t>
            </a:r>
            <a:r>
              <a:rPr lang="en-US" dirty="0" err="1"/>
              <a:t>Althomala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760AC1-A363-4909-855B-E4CD1B2F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0" y="589279"/>
            <a:ext cx="5791380" cy="6541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76C87E-CEDD-4C81-8DA9-A889891E17F1}"/>
              </a:ext>
            </a:extLst>
          </p:cNvPr>
          <p:cNvSpPr txBox="1"/>
          <p:nvPr/>
        </p:nvSpPr>
        <p:spPr>
          <a:xfrm>
            <a:off x="7156174" y="1739348"/>
            <a:ext cx="22076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9. </a:t>
            </a:r>
            <a:r>
              <a:rPr lang="en-US" sz="2800" dirty="0" err="1"/>
              <a:t>a,me,b</a:t>
            </a:r>
            <a:endParaRPr lang="en-US" sz="2800" dirty="0"/>
          </a:p>
          <a:p>
            <a:r>
              <a:rPr lang="en-US" sz="2800" dirty="0"/>
              <a:t>10. </a:t>
            </a:r>
            <a:r>
              <a:rPr lang="en-US" sz="2800" dirty="0" err="1"/>
              <a:t>b,a,me</a:t>
            </a:r>
            <a:endParaRPr lang="en-US" sz="2800" dirty="0"/>
          </a:p>
          <a:p>
            <a:r>
              <a:rPr lang="en-US" sz="2800" dirty="0"/>
              <a:t>11. </a:t>
            </a:r>
            <a:r>
              <a:rPr lang="en-US" sz="2800" dirty="0" err="1"/>
              <a:t>me,b,a</a:t>
            </a:r>
            <a:endParaRPr lang="en-US" sz="2800" dirty="0"/>
          </a:p>
          <a:p>
            <a:r>
              <a:rPr lang="en-US" sz="2800" dirty="0"/>
              <a:t>12.a,me,b</a:t>
            </a:r>
          </a:p>
          <a:p>
            <a:r>
              <a:rPr lang="en-US" sz="2800" dirty="0"/>
              <a:t>13.a,me</a:t>
            </a:r>
          </a:p>
          <a:p>
            <a:r>
              <a:rPr lang="en-US" sz="2800" dirty="0"/>
              <a:t>14.b,me,a</a:t>
            </a:r>
          </a:p>
          <a:p>
            <a:r>
              <a:rPr lang="en-US" sz="2800" dirty="0"/>
              <a:t>15. </a:t>
            </a:r>
            <a:r>
              <a:rPr lang="en-US" sz="2800" dirty="0" err="1"/>
              <a:t>b,me,a</a:t>
            </a:r>
            <a:endParaRPr lang="en-US" sz="2800" dirty="0"/>
          </a:p>
          <a:p>
            <a:r>
              <a:rPr lang="en-US" sz="2800" dirty="0"/>
              <a:t>16. b,(</a:t>
            </a:r>
            <a:r>
              <a:rPr lang="en-US" sz="2800" dirty="0" err="1"/>
              <a:t>a,me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487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68233-19D6-4B05-B8F4-F1A48340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12" y="102705"/>
            <a:ext cx="8596668" cy="1320800"/>
          </a:xfrm>
        </p:spPr>
        <p:txBody>
          <a:bodyPr/>
          <a:lstStyle/>
          <a:p>
            <a:r>
              <a:rPr lang="en-US" dirty="0" err="1"/>
              <a:t>Alaw</a:t>
            </a:r>
            <a:r>
              <a:rPr lang="en-US" dirty="0"/>
              <a:t> law </a:t>
            </a:r>
            <a:r>
              <a:rPr lang="en-US" dirty="0" err="1"/>
              <a:t>law</a:t>
            </a:r>
            <a:r>
              <a:rPr lang="en-US" dirty="0"/>
              <a:t> </a:t>
            </a:r>
            <a:r>
              <a:rPr lang="en-US" dirty="0" err="1"/>
              <a:t>ana</a:t>
            </a:r>
            <a:r>
              <a:rPr lang="en-US" dirty="0"/>
              <a:t> ; </a:t>
            </a:r>
            <a:r>
              <a:rPr lang="en-US" dirty="0" err="1"/>
              <a:t>ana</a:t>
            </a:r>
            <a:r>
              <a:rPr lang="en-US" dirty="0"/>
              <a:t> law </a:t>
            </a:r>
            <a:r>
              <a:rPr lang="en-US" dirty="0" err="1"/>
              <a:t>law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F7DE4-8166-4422-B3B4-C4D75A15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321905"/>
            <a:ext cx="7800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1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6FC5-5DC4-4AFB-B0D4-78D07874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4" y="30480"/>
            <a:ext cx="8596668" cy="599440"/>
          </a:xfrm>
        </p:spPr>
        <p:txBody>
          <a:bodyPr>
            <a:normAutofit fontScale="90000"/>
          </a:bodyPr>
          <a:lstStyle/>
          <a:p>
            <a:r>
              <a:rPr lang="en-US" dirty="0"/>
              <a:t>Essa7 Edda7 </a:t>
            </a:r>
            <a:r>
              <a:rPr lang="en-US" dirty="0" err="1"/>
              <a:t>Embo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BB7C-5E9E-4ED1-B79C-EEBEDB17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581025"/>
            <a:ext cx="7448550" cy="6276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7092B-8744-49DA-8F48-CF4E0B182A90}"/>
              </a:ext>
            </a:extLst>
          </p:cNvPr>
          <p:cNvSpPr txBox="1"/>
          <p:nvPr/>
        </p:nvSpPr>
        <p:spPr>
          <a:xfrm>
            <a:off x="7853680" y="581025"/>
            <a:ext cx="2072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19. </a:t>
            </a:r>
            <a:r>
              <a:rPr lang="en-US" sz="2400" dirty="0" err="1"/>
              <a:t>me,a,b</a:t>
            </a:r>
            <a:endParaRPr lang="en-US" sz="2400" dirty="0"/>
          </a:p>
          <a:p>
            <a:r>
              <a:rPr lang="en-US" sz="2400" dirty="0"/>
              <a:t>20. </a:t>
            </a:r>
            <a:r>
              <a:rPr lang="en-US" sz="2400" dirty="0" err="1"/>
              <a:t>a,me,b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21. </a:t>
            </a:r>
            <a:r>
              <a:rPr lang="en-US" sz="2400" dirty="0" err="1">
                <a:solidFill>
                  <a:srgbClr val="FF0000"/>
                </a:solidFill>
              </a:rPr>
              <a:t>me,a,b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22. </a:t>
            </a:r>
            <a:r>
              <a:rPr lang="en-US" sz="2400" dirty="0" err="1"/>
              <a:t>a,me,b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23. </a:t>
            </a:r>
            <a:r>
              <a:rPr lang="en-US" sz="2400" dirty="0" err="1">
                <a:solidFill>
                  <a:srgbClr val="FF0000"/>
                </a:solidFill>
              </a:rPr>
              <a:t>a,b,me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24. b,(</a:t>
            </a:r>
            <a:r>
              <a:rPr lang="en-US" sz="2400" dirty="0" err="1"/>
              <a:t>a,me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9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53CE-B0AE-4DF6-AFC2-3201D45D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4" y="82826"/>
            <a:ext cx="8596668" cy="424070"/>
          </a:xfrm>
        </p:spPr>
        <p:txBody>
          <a:bodyPr>
            <a:normAutofit fontScale="90000"/>
          </a:bodyPr>
          <a:lstStyle/>
          <a:p>
            <a:r>
              <a:rPr lang="en-US" dirty="0"/>
              <a:t>El WAD Tale3 </a:t>
            </a:r>
            <a:r>
              <a:rPr lang="en-US" dirty="0" err="1"/>
              <a:t>Labo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42261-CBA1-423A-8CAC-3FF693216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5" y="1095828"/>
            <a:ext cx="7959653" cy="4410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D0151-9404-49D2-B51E-CF3F803E3E50}"/>
              </a:ext>
            </a:extLst>
          </p:cNvPr>
          <p:cNvSpPr txBox="1"/>
          <p:nvPr/>
        </p:nvSpPr>
        <p:spPr>
          <a:xfrm>
            <a:off x="8145517" y="1061545"/>
            <a:ext cx="1776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25. </a:t>
            </a:r>
            <a:r>
              <a:rPr lang="en-US" dirty="0" err="1"/>
              <a:t>b,a,me</a:t>
            </a:r>
            <a:endParaRPr lang="en-US" dirty="0"/>
          </a:p>
          <a:p>
            <a:r>
              <a:rPr lang="en-US" dirty="0"/>
              <a:t>26. </a:t>
            </a:r>
            <a:r>
              <a:rPr lang="en-US" dirty="0" err="1"/>
              <a:t>me,b,a</a:t>
            </a:r>
            <a:endParaRPr lang="en-US" dirty="0"/>
          </a:p>
          <a:p>
            <a:r>
              <a:rPr lang="en-US" dirty="0"/>
              <a:t>27. </a:t>
            </a:r>
            <a:r>
              <a:rPr lang="en-US" dirty="0" err="1"/>
              <a:t>b,me,a</a:t>
            </a:r>
            <a:endParaRPr lang="en-US" dirty="0"/>
          </a:p>
          <a:p>
            <a:r>
              <a:rPr lang="en-US" dirty="0"/>
              <a:t>28. </a:t>
            </a:r>
            <a:r>
              <a:rPr lang="en-US" dirty="0" err="1"/>
              <a:t>a,b.me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65559-9425-4E6B-8911-6698E766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0"/>
            <a:ext cx="590550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8B93D-A105-409B-94BE-99906543C8DA}"/>
              </a:ext>
            </a:extLst>
          </p:cNvPr>
          <p:cNvSpPr txBox="1"/>
          <p:nvPr/>
        </p:nvSpPr>
        <p:spPr>
          <a:xfrm>
            <a:off x="6766559" y="873760"/>
            <a:ext cx="2158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30. </a:t>
            </a:r>
            <a:r>
              <a:rPr lang="en-US" dirty="0" err="1"/>
              <a:t>b,a,me</a:t>
            </a:r>
            <a:endParaRPr lang="en-US" dirty="0"/>
          </a:p>
          <a:p>
            <a:r>
              <a:rPr lang="en-US" dirty="0"/>
              <a:t>31. Me, </a:t>
            </a:r>
            <a:r>
              <a:rPr lang="en-US" dirty="0" err="1"/>
              <a:t>b,a</a:t>
            </a:r>
            <a:endParaRPr lang="en-US" dirty="0"/>
          </a:p>
          <a:p>
            <a:r>
              <a:rPr lang="en-US" dirty="0"/>
              <a:t>32. (</a:t>
            </a:r>
            <a:r>
              <a:rPr lang="en-US" dirty="0" err="1"/>
              <a:t>a,b</a:t>
            </a:r>
            <a:r>
              <a:rPr lang="en-US" dirty="0"/>
              <a:t>), me</a:t>
            </a:r>
          </a:p>
          <a:p>
            <a:r>
              <a:rPr lang="en-US" dirty="0"/>
              <a:t>33. </a:t>
            </a:r>
            <a:r>
              <a:rPr lang="en-US" dirty="0" err="1"/>
              <a:t>a,me</a:t>
            </a:r>
            <a:endParaRPr lang="en-US" dirty="0"/>
          </a:p>
          <a:p>
            <a:r>
              <a:rPr lang="en-US" dirty="0"/>
              <a:t>34. Me (</a:t>
            </a:r>
            <a:r>
              <a:rPr lang="en-US" dirty="0" err="1"/>
              <a:t>a,b</a:t>
            </a:r>
            <a:r>
              <a:rPr lang="en-US" dirty="0"/>
              <a:t>)</a:t>
            </a:r>
          </a:p>
          <a:p>
            <a:r>
              <a:rPr lang="en-US" dirty="0"/>
              <a:t>35. </a:t>
            </a:r>
            <a:r>
              <a:rPr lang="en-US" dirty="0" err="1"/>
              <a:t>a,b,me</a:t>
            </a:r>
            <a:endParaRPr lang="en-US" dirty="0"/>
          </a:p>
          <a:p>
            <a:r>
              <a:rPr lang="en-US" dirty="0"/>
              <a:t>36. </a:t>
            </a:r>
            <a:r>
              <a:rPr lang="en-US" dirty="0" err="1"/>
              <a:t>a,me</a:t>
            </a:r>
            <a:r>
              <a:rPr lang="en-US" dirty="0"/>
              <a:t> be</a:t>
            </a:r>
          </a:p>
          <a:p>
            <a:r>
              <a:rPr lang="en-US" dirty="0"/>
              <a:t>37. </a:t>
            </a:r>
            <a:r>
              <a:rPr lang="en-US" dirty="0" err="1"/>
              <a:t>me,ba,a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العبور</a:t>
            </a:r>
            <a:r>
              <a:rPr lang="hu-HU" dirty="0"/>
              <a:t>-</a:t>
            </a:r>
            <a:r>
              <a:rPr lang="ar-EG" dirty="0"/>
              <a:t> سيارات الشرطة</a:t>
            </a:r>
            <a:r>
              <a:rPr lang="hu-HU" dirty="0"/>
              <a:t>  -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314" y="1828800"/>
            <a:ext cx="81425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العبور في طرق السفر من اليسار فقط . </a:t>
            </a:r>
          </a:p>
          <a:p>
            <a:pPr algn="r"/>
            <a:r>
              <a:rPr lang="ar-EG" dirty="0"/>
              <a:t>العبور فقط بعد إعطاء إشاره ويمنع في حال السياره السابقه او اللاحقه اعطت اشاره بالبدأ في العبور. </a:t>
            </a:r>
          </a:p>
          <a:p>
            <a:pPr algn="r"/>
            <a:r>
              <a:rPr lang="ar-EG" dirty="0"/>
              <a:t>العبور داخل المدينه لو الشارع حاره واحده من اليمين . </a:t>
            </a:r>
          </a:p>
          <a:p>
            <a:pPr algn="r"/>
            <a:r>
              <a:rPr lang="ar-EG" dirty="0"/>
              <a:t>العبور من الحاره اليمنى داخل المدينه. </a:t>
            </a:r>
          </a:p>
          <a:p>
            <a:pPr algn="r"/>
            <a:r>
              <a:rPr lang="ar-EG" dirty="0"/>
              <a:t>يمنع عبور سياره بسارينه شغاله . </a:t>
            </a:r>
          </a:p>
          <a:p>
            <a:pPr algn="r"/>
            <a:endParaRPr lang="ar-EG" dirty="0"/>
          </a:p>
          <a:p>
            <a:pPr algn="r"/>
            <a:r>
              <a:rPr lang="ar-EG" dirty="0"/>
              <a:t>سيارات الشرطة يمكنها مخالفة القوانين . </a:t>
            </a:r>
          </a:p>
          <a:p>
            <a:pPr algn="r"/>
            <a:r>
              <a:rPr lang="ar-EG" dirty="0"/>
              <a:t>سيارات الشرطة بملمبه زرقاء وسارينه يترك لها الخط الابيض في المنتصف . </a:t>
            </a:r>
          </a:p>
          <a:p>
            <a:pPr algn="r"/>
            <a:r>
              <a:rPr lang="ar-EG" dirty="0"/>
              <a:t>سيارات الخدمات تخالف بعض القوانين فقط ويمكن عبورها بحذر</a:t>
            </a:r>
            <a:endParaRPr lang="hu-HU" dirty="0"/>
          </a:p>
          <a:p>
            <a:pPr algn="r"/>
            <a:endParaRPr lang="hu-HU" dirty="0"/>
          </a:p>
          <a:p>
            <a:pPr algn="r"/>
            <a:r>
              <a:rPr lang="ar-EG" dirty="0"/>
              <a:t>في حال وجود اصابة إطلب الشرطة حتى لو رفض المصاب ولو كانت خفيفة . </a:t>
            </a:r>
          </a:p>
          <a:p>
            <a:pPr algn="r"/>
            <a:r>
              <a:rPr lang="ar-EG" dirty="0"/>
              <a:t>جهز رقم شركة التأمين او اتركه مع رقم الهاتف في ورقة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73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b="1" u="sng" dirty="0"/>
              <a:t>المرور الموازي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71" y="1502229"/>
            <a:ext cx="951745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b="1" u="sng" dirty="0"/>
              <a:t>المرور الموازي </a:t>
            </a:r>
          </a:p>
          <a:p>
            <a:pPr algn="r"/>
            <a:r>
              <a:rPr lang="ar-EG" dirty="0"/>
              <a:t>يمكن التجاوز من اي حاره (يمين او يسار) </a:t>
            </a:r>
          </a:p>
          <a:p>
            <a:pPr algn="r"/>
            <a:r>
              <a:rPr lang="ar-EG" dirty="0"/>
              <a:t>عند الانعطاف يسارا , الزم الحارة اليسرى . </a:t>
            </a:r>
          </a:p>
          <a:p>
            <a:pPr algn="r"/>
            <a:r>
              <a:rPr lang="ar-EG" dirty="0"/>
              <a:t>اعبر من اليسار لو الترام في وسط الشارع</a:t>
            </a:r>
          </a:p>
          <a:p>
            <a:pPr algn="r"/>
            <a:r>
              <a:rPr lang="ar-EG" dirty="0"/>
              <a:t>في حال عدم تلوين الشارع اعتبر الحاره على ان يبعد باب السياره عن طرف الشارع اكثر ن ثلاث امتار , </a:t>
            </a:r>
          </a:p>
          <a:p>
            <a:pPr algn="r"/>
            <a:r>
              <a:rPr lang="ar-EG" dirty="0"/>
              <a:t>خط البص او الترام او الدراجات الهوائية ليس جزأ من الشارع (إلا)</a:t>
            </a:r>
          </a:p>
          <a:p>
            <a:pPr algn="r"/>
            <a:r>
              <a:rPr lang="ar-EG" dirty="0"/>
              <a:t>يمنع التجاوز على الزيبرا. </a:t>
            </a:r>
            <a:endParaRPr lang="hu-HU" dirty="0"/>
          </a:p>
          <a:p>
            <a:pPr algn="r"/>
            <a:endParaRPr lang="hu-HU" dirty="0"/>
          </a:p>
          <a:p>
            <a:pPr algn="r"/>
            <a:r>
              <a:rPr lang="ar-EG" dirty="0"/>
              <a:t>الدراجات الهوائية تسير يمين الحاره الالى لها . او في وسط الحارات . </a:t>
            </a:r>
          </a:p>
          <a:p>
            <a:pPr algn="r"/>
            <a:r>
              <a:rPr lang="ar-EG" dirty="0"/>
              <a:t>الدراجات النارية تسير بين الحارات , </a:t>
            </a:r>
          </a:p>
          <a:p>
            <a:pPr algn="r"/>
            <a:r>
              <a:rPr lang="ar-EG" dirty="0"/>
              <a:t>تجاوز كليهما في نفس الحاره (ويمكن تغيير الحارة ).</a:t>
            </a:r>
          </a:p>
          <a:p>
            <a:pPr algn="r"/>
            <a:endParaRPr lang="ar-EG" dirty="0"/>
          </a:p>
          <a:p>
            <a:pPr algn="r"/>
            <a:r>
              <a:rPr lang="ar-EG" b="1" u="sng" dirty="0"/>
              <a:t>المشاه </a:t>
            </a:r>
          </a:p>
          <a:p>
            <a:pPr algn="r"/>
            <a:r>
              <a:rPr lang="ar-EG" dirty="0"/>
              <a:t>الالويه لهم مع استمرار الرصيف </a:t>
            </a:r>
          </a:p>
          <a:p>
            <a:pPr algn="r"/>
            <a:r>
              <a:rPr lang="ar-EG" dirty="0"/>
              <a:t>الاولية لهم في مناطق الاسترخاء في كل مكان </a:t>
            </a:r>
          </a:p>
          <a:p>
            <a:pPr algn="r"/>
            <a:r>
              <a:rPr lang="ar-EG" dirty="0"/>
              <a:t>المشاه يلزم الرصيف او خارج الطريق وإلا يمشي عكس السير. </a:t>
            </a:r>
          </a:p>
          <a:p>
            <a:pPr algn="r"/>
            <a:endParaRPr lang="ar-EG" dirty="0"/>
          </a:p>
          <a:p>
            <a:pPr algn="r"/>
            <a:r>
              <a:rPr lang="ar-EG" dirty="0"/>
              <a:t>استخدم </a:t>
            </a:r>
            <a:r>
              <a:rPr lang="ar-EG" b="1" u="sng" dirty="0"/>
              <a:t>السرينه</a:t>
            </a:r>
            <a:r>
              <a:rPr lang="ar-EG" dirty="0"/>
              <a:t> ممنوع دوما الا في حالتين : منع حادث محقق , اثناء التجاوز خارج المدينة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39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النور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30" y="101927"/>
            <a:ext cx="2386992" cy="789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057" y="2275114"/>
            <a:ext cx="8033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النور الواطي إجباري خارج المدينة حتى بالنهار (ويغني عنه لمبات الليد في السيارات الجديدة). </a:t>
            </a:r>
          </a:p>
          <a:p>
            <a:pPr algn="r"/>
            <a:r>
              <a:rPr lang="ar-EG" dirty="0"/>
              <a:t>النور العالي يمنع تماما داخل المدينة </a:t>
            </a:r>
          </a:p>
          <a:p>
            <a:pPr algn="r"/>
            <a:r>
              <a:rPr lang="ar-EG" dirty="0"/>
              <a:t>النور العالي خارج المدينه فقط في حال عدم وجود سير معاكس. </a:t>
            </a:r>
          </a:p>
          <a:p>
            <a:pPr algn="r"/>
            <a:r>
              <a:rPr lang="ar-EG" dirty="0"/>
              <a:t>النور العالي داخل المدينه (تقليب فقط ) اثناء التعدي .</a:t>
            </a:r>
          </a:p>
          <a:p>
            <a:pPr algn="r"/>
            <a:r>
              <a:rPr lang="ar-EG" dirty="0"/>
              <a:t>نور الشبوره للشبوره فقط (وفقط في حال وجود احتياج حقيقي). </a:t>
            </a:r>
          </a:p>
          <a:p>
            <a:pPr algn="r"/>
            <a:r>
              <a:rPr lang="ar-EG" dirty="0"/>
              <a:t>اللمبه الشمال اساسيه واليمين اضافية.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43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62" y="3167742"/>
            <a:ext cx="8596668" cy="1320800"/>
          </a:xfrm>
        </p:spPr>
        <p:txBody>
          <a:bodyPr/>
          <a:lstStyle/>
          <a:p>
            <a:pPr algn="ctr"/>
            <a:r>
              <a:rPr lang="ar-EG" dirty="0"/>
              <a:t>أسئلة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1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المرور(إتجاهات السير)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35" y="1597608"/>
            <a:ext cx="6092986" cy="1526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14" y="3304922"/>
            <a:ext cx="6220307" cy="1436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07" y="4922169"/>
            <a:ext cx="3119920" cy="1508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743" y="1930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اتجاه اجباري (في التقاطع القادم كمل مع السهم)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285" y="3810000"/>
            <a:ext cx="176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خش يمين /يسار / يمين اي يسار الجزيره</a:t>
            </a:r>
          </a:p>
          <a:p>
            <a:pPr algn="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7372" y="5240656"/>
            <a:ext cx="1077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dirty="0"/>
              <a:t>لاتقل سرعتك عن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8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4486-1079-433A-B5AD-9B2FBB33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لو اردت الإنعطاف يسارا , فمن اين 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33946-D6D9-4498-96AA-DD9EAA682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</a:t>
            </a:r>
            <a:r>
              <a:rPr lang="en-US" dirty="0">
                <a:hlinkClick r:id="rId2"/>
              </a:rPr>
              <a:t>(where to go left)?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B429D-E9AF-43E7-898B-27BD460DD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2365513" cy="11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</a:t>
            </a:r>
            <a:r>
              <a:rPr lang="hu-HU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3" y="2211669"/>
            <a:ext cx="9439213" cy="1437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82" y="3770875"/>
            <a:ext cx="4697333" cy="143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164" y="5209391"/>
            <a:ext cx="4920567" cy="16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إشارات المرور(مانعات السير)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736"/>
            <a:ext cx="9667273" cy="1448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93" y="3193252"/>
            <a:ext cx="8993770" cy="153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3" y="5017912"/>
            <a:ext cx="4143978" cy="1406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929" y="5189764"/>
            <a:ext cx="4236334" cy="1234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263" y="1029323"/>
            <a:ext cx="103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/>
              <a:t>ممنوع الدخول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09057" y="6335486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dirty="0"/>
              <a:t>ممنوع الدخول من هذا الاتجاه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687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4146</TotalTime>
  <Words>1171</Words>
  <Application>Microsoft Office PowerPoint</Application>
  <PresentationFormat>Widescreen</PresentationFormat>
  <Paragraphs>181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Tahoma</vt:lpstr>
      <vt:lpstr>Trebuchet MS</vt:lpstr>
      <vt:lpstr>Wingdings</vt:lpstr>
      <vt:lpstr>Wingdings 3</vt:lpstr>
      <vt:lpstr>Facet</vt:lpstr>
      <vt:lpstr>Highway code „Kresz” in Hungary</vt:lpstr>
      <vt:lpstr>الأهداف</vt:lpstr>
      <vt:lpstr>إشارات المرور(أنواع الطرق)</vt:lpstr>
      <vt:lpstr>إشارات المرور(أولويات المرور)</vt:lpstr>
      <vt:lpstr>PowerPoint Presentation</vt:lpstr>
      <vt:lpstr>إشارات المرور(إتجاهات السير)</vt:lpstr>
      <vt:lpstr>لو اردت الإنعطاف يسارا , فمن اين ؟</vt:lpstr>
      <vt:lpstr>إشارات المرور </vt:lpstr>
      <vt:lpstr>إشارات المرور(مانعات السير)</vt:lpstr>
      <vt:lpstr>إشارات المرور(مانعات مركبات معينة)</vt:lpstr>
      <vt:lpstr>إشارات المرور(مانعات التوقف والركن)</vt:lpstr>
      <vt:lpstr>لو حضرتك ظابط مرور والسياره الحمراء متوقفه لاكثر من خمس دقائق فهل تخالفها ام لا ؟</vt:lpstr>
      <vt:lpstr>إشارات المرور(محميات)</vt:lpstr>
      <vt:lpstr>إشارات المرور(مخاطروتحذيرات)</vt:lpstr>
      <vt:lpstr>إشارات المرور(مخاطروتحذيرات)</vt:lpstr>
      <vt:lpstr>إشارات المرور(مخاطروتحذيرات)</vt:lpstr>
      <vt:lpstr>إشارات المرور(للعلم فقط)</vt:lpstr>
      <vt:lpstr>إشارات المرور(للعلم فقط)</vt:lpstr>
      <vt:lpstr>إشارات المرور</vt:lpstr>
      <vt:lpstr>Lets drive</vt:lpstr>
      <vt:lpstr>إشارات المرور(للعلم فقط)</vt:lpstr>
      <vt:lpstr>إشارات المرور(للعلم فقط)</vt:lpstr>
      <vt:lpstr>Lets Drive</vt:lpstr>
      <vt:lpstr>إشارات المرور(للعلم فقط)</vt:lpstr>
      <vt:lpstr>إشارات المرور(للعلم فقط)</vt:lpstr>
      <vt:lpstr>إشارات ضوئية</vt:lpstr>
      <vt:lpstr>Lets Drive</vt:lpstr>
      <vt:lpstr>PowerPoint Presentation</vt:lpstr>
      <vt:lpstr>Lets drive</vt:lpstr>
      <vt:lpstr>إشارات عسكري المرور  </vt:lpstr>
      <vt:lpstr>PowerPoint Presentation</vt:lpstr>
      <vt:lpstr>الاولويات  (مين اللي مش عايز يكمل على طول?)</vt:lpstr>
      <vt:lpstr>الاولويات </vt:lpstr>
      <vt:lpstr>الأولويات (قاعدة اليد اليمنى)</vt:lpstr>
      <vt:lpstr>الأولويات</vt:lpstr>
      <vt:lpstr>الأولويات</vt:lpstr>
      <vt:lpstr>اولويات المشاة</vt:lpstr>
      <vt:lpstr>إشارات المرور(للعلم فقط)</vt:lpstr>
      <vt:lpstr>Priorities till forever</vt:lpstr>
      <vt:lpstr>Awlawiat 7atta Althomala</vt:lpstr>
      <vt:lpstr>Alaw law law ana ; ana law law</vt:lpstr>
      <vt:lpstr>Essa7 Edda7 Embo</vt:lpstr>
      <vt:lpstr>El WAD Tale3 Labo</vt:lpstr>
      <vt:lpstr>PowerPoint Presentation</vt:lpstr>
      <vt:lpstr>العبور- سيارات الشرطة  - </vt:lpstr>
      <vt:lpstr>المرور الموازي </vt:lpstr>
      <vt:lpstr>النور</vt:lpstr>
      <vt:lpstr>أسئلة</vt:lpstr>
    </vt:vector>
  </TitlesOfParts>
  <Company>IBM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Kresz in Hungary</dc:title>
  <dc:creator>ADMINIBM</dc:creator>
  <cp:lastModifiedBy>Amr Anwar El-Kordi</cp:lastModifiedBy>
  <cp:revision>71</cp:revision>
  <cp:lastPrinted>2017-10-06T15:27:29Z</cp:lastPrinted>
  <dcterms:created xsi:type="dcterms:W3CDTF">2016-10-17T15:11:11Z</dcterms:created>
  <dcterms:modified xsi:type="dcterms:W3CDTF">2018-11-04T07:20:48Z</dcterms:modified>
</cp:coreProperties>
</file>